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13/02/2021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在我心內有好聽聲調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Keeps Me Singing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安穩於主翼下真自在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 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 sit-   e  chin chu-chai,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享受主豐盛恩愛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Feasting on the riches of His grace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Resting ‘neath His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shel-t’ring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wing,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0591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擧目仰望救主的笑容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chhio-iong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就會出大聲稱頌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Always looking on His smiling face,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is why I shout and sing.</a:t>
            </a:r>
          </a:p>
        </p:txBody>
      </p:sp>
    </p:spTree>
    <p:extLst>
      <p:ext uri="{BB962C8B-B14F-4D97-AF65-F5344CB8AC3E}">
        <p14:creationId xmlns:p14="http://schemas.microsoft.com/office/powerpoint/2010/main" val="328375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祢名我欣慕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Jesus,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I know,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286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滿足我的心願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讚美主真到永遠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O-  lo  Chu  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Fills my every longing,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Keeps me singing as I go.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32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在我心內有好聽聲調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耶穌的聲真美妙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bi-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There’s within my heart a melody,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whispers sweet and low;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安心免驚我與你同在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tong-chai,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經過人生的苦海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Fear not, I am with thee, peace be still,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all of life’s ebb and flow.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So,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祢名我欣慕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Jesus,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I know,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滿足我的心願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讚美主真到永遠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O-  lo  Chu   tit-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Fills my every longing,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Keeps me singing as I go.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64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一生受罪纏絆很艱苦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滿心憂傷行無路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Moa-sim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life was wrecked by sin and strife,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Discord filled my heart with pain,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611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耶穌醫我破碎的心靈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pho-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使我讚美不時停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Ho goa   o-   lo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swept across the broken strings,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Stirr’d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slum-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b’ring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chords again.</a:t>
            </a:r>
          </a:p>
        </p:txBody>
      </p:sp>
    </p:spTree>
    <p:extLst>
      <p:ext uri="{BB962C8B-B14F-4D97-AF65-F5344CB8AC3E}">
        <p14:creationId xmlns:p14="http://schemas.microsoft.com/office/powerpoint/2010/main" val="2788842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祢名我欣慕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Jesus,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I know,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6835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滿足我的心願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讚美主真到永遠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O-  lo  Chu  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Fills my every longing,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Keeps me singing as I go.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78334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1459</TotalTime>
  <Words>571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167</cp:revision>
  <dcterms:created xsi:type="dcterms:W3CDTF">2018-01-05T06:11:53Z</dcterms:created>
  <dcterms:modified xsi:type="dcterms:W3CDTF">2021-02-13T02:53:01Z</dcterms:modified>
</cp:coreProperties>
</file>